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YGntdspmanY4+ZAlqWq05bgZL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248589" y="222363"/>
            <a:ext cx="5450380" cy="75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s-MX" sz="3800">
                <a:latin typeface="Arial"/>
                <a:ea typeface="Arial"/>
                <a:cs typeface="Arial"/>
                <a:sym typeface="Arial"/>
              </a:rPr>
              <a:t>Titulo del trabajo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248590" y="863274"/>
            <a:ext cx="5450378" cy="426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MX" sz="2800">
                <a:latin typeface="Arial"/>
                <a:ea typeface="Arial"/>
                <a:cs typeface="Arial"/>
                <a:sym typeface="Arial"/>
              </a:rPr>
              <a:t>Nombre del/de la presentador/a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5929746" y="207131"/>
            <a:ext cx="2294313" cy="8695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 institución proveniente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10464932" y="4932933"/>
            <a:ext cx="1485208" cy="167036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Cámara del autor 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5820890" y="1375084"/>
            <a:ext cx="6129250" cy="316992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00CC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Contenido</a:t>
            </a:r>
            <a:r>
              <a:rPr b="0" i="0" lang="es-MX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248589" y="1375084"/>
            <a:ext cx="5450379" cy="533954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Contenido</a:t>
            </a:r>
            <a:r>
              <a:rPr b="0" i="0" lang="es-MX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5820889" y="4678835"/>
            <a:ext cx="4455600" cy="2035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s-MX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Contenido</a:t>
            </a:r>
            <a:r>
              <a:rPr b="0" i="0" lang="es-MX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descr="Historia – Asociación Argentina de Investigaciones Fisicoquímicas"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38178" y="309732"/>
            <a:ext cx="1920819" cy="584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23800" y="151795"/>
            <a:ext cx="1814375" cy="980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2023-03-09T17:37:47Z</dcterms:created>
  <dc:creator>Luis Eduardo Ríos Saldaña</dc:creator>
</cp:coreProperties>
</file>