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43200625" cx="324008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6" roundtripDataSignature="AMtx7miTIjhyEYcTMasQ15FZiIGz5CWKz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2430066" y="7070108"/>
            <a:ext cx="27540744" cy="1504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60"/>
              <a:buFont typeface="Calibri"/>
              <a:buNone/>
              <a:defRPr sz="2126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4050110" y="22690338"/>
            <a:ext cx="24300656" cy="104301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/>
            </a:lvl1pPr>
            <a:lvl2pPr lvl="1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7"/>
              <a:buNone/>
              <a:defRPr sz="7087"/>
            </a:lvl2pPr>
            <a:lvl3pPr lvl="2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/>
            </a:lvl3pPr>
            <a:lvl4pPr lvl="3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4pPr>
            <a:lvl5pPr lvl="4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5pPr>
            <a:lvl6pPr lvl="5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6pPr>
            <a:lvl7pPr lvl="6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7pPr>
            <a:lvl8pPr lvl="7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8pPr>
            <a:lvl9pPr lvl="8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2227560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10732790" y="40040601"/>
            <a:ext cx="10935295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22883118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2227560" y="2300044"/>
            <a:ext cx="27945755" cy="8350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2495233" y="11232497"/>
            <a:ext cx="27410408" cy="279457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2227560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10732790" y="40040601"/>
            <a:ext cx="10935295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22883118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8374825" y="17112087"/>
            <a:ext cx="36610544" cy="698643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-5800558" y="10328154"/>
            <a:ext cx="36610544" cy="205543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2227560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10732790" y="40040601"/>
            <a:ext cx="10935295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22883118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2227560" y="2300044"/>
            <a:ext cx="27945755" cy="8350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2227560" y="11500170"/>
            <a:ext cx="27945755" cy="274104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2227560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10732790" y="40040601"/>
            <a:ext cx="10935295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22883118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2210686" y="10770172"/>
            <a:ext cx="27945755" cy="17970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60"/>
              <a:buFont typeface="Calibri"/>
              <a:buNone/>
              <a:defRPr sz="2126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2210686" y="28910440"/>
            <a:ext cx="27945755" cy="94501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7087"/>
              <a:buNone/>
              <a:defRPr sz="7087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6378"/>
              <a:buNone/>
              <a:defRPr sz="6378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2227560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10732790" y="40040601"/>
            <a:ext cx="10935295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22883118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2227560" y="2300044"/>
            <a:ext cx="27945755" cy="8350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2227560" y="11500170"/>
            <a:ext cx="13770372" cy="274104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16402943" y="11500170"/>
            <a:ext cx="13770372" cy="274104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2227560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10732790" y="40040601"/>
            <a:ext cx="10935295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22883118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2231780" y="2300044"/>
            <a:ext cx="27945755" cy="8350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2231784" y="10590160"/>
            <a:ext cx="13707087" cy="519007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b="1" sz="8504"/>
            </a:lvl1pPr>
            <a:lvl2pPr indent="-2286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7"/>
              <a:buNone/>
              <a:defRPr b="1" sz="7087"/>
            </a:lvl2pPr>
            <a:lvl3pPr indent="-2286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b="1" sz="6378"/>
            </a:lvl3pPr>
            <a:lvl4pPr indent="-2286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4pPr>
            <a:lvl5pPr indent="-2286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5pPr>
            <a:lvl6pPr indent="-2286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6pPr>
            <a:lvl7pPr indent="-2286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7pPr>
            <a:lvl8pPr indent="-2286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8pPr>
            <a:lvl9pPr indent="-2286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2231784" y="15780233"/>
            <a:ext cx="13707087" cy="232103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16402945" y="10590160"/>
            <a:ext cx="13774592" cy="519007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b="1" sz="8504"/>
            </a:lvl1pPr>
            <a:lvl2pPr indent="-2286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7"/>
              <a:buNone/>
              <a:defRPr b="1" sz="7087"/>
            </a:lvl2pPr>
            <a:lvl3pPr indent="-2286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b="1" sz="6378"/>
            </a:lvl3pPr>
            <a:lvl4pPr indent="-2286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4pPr>
            <a:lvl5pPr indent="-2286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5pPr>
            <a:lvl6pPr indent="-2286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6pPr>
            <a:lvl7pPr indent="-2286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7pPr>
            <a:lvl8pPr indent="-2286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8pPr>
            <a:lvl9pPr indent="-2286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16402945" y="15780233"/>
            <a:ext cx="13774592" cy="232103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2227560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10732790" y="40040601"/>
            <a:ext cx="10935295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22883118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2227560" y="2300044"/>
            <a:ext cx="27945755" cy="8350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2227560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10732790" y="40040601"/>
            <a:ext cx="10935295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22883118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2227560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10732790" y="40040601"/>
            <a:ext cx="10935295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22883118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2231780" y="2880042"/>
            <a:ext cx="10450126" cy="100801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9"/>
              <a:buFont typeface="Calibri"/>
              <a:buNone/>
              <a:defRPr sz="1133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13774592" y="6220102"/>
            <a:ext cx="16402943" cy="30700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948626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1339"/>
              <a:buChar char="•"/>
              <a:defRPr sz="11339"/>
            </a:lvl1pPr>
            <a:lvl2pPr indent="-858647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9922"/>
              <a:buChar char="•"/>
              <a:defRPr sz="9922"/>
            </a:lvl2pPr>
            <a:lvl3pPr indent="-768604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Char char="•"/>
              <a:defRPr sz="8504"/>
            </a:lvl3pPr>
            <a:lvl4pPr indent="-678624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7"/>
              <a:buChar char="•"/>
              <a:defRPr sz="7087"/>
            </a:lvl4pPr>
            <a:lvl5pPr indent="-678624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7"/>
              <a:buChar char="•"/>
              <a:defRPr sz="7087"/>
            </a:lvl5pPr>
            <a:lvl6pPr indent="-678624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7"/>
              <a:buChar char="•"/>
              <a:defRPr sz="7087"/>
            </a:lvl6pPr>
            <a:lvl7pPr indent="-678624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7"/>
              <a:buChar char="•"/>
              <a:defRPr sz="7087"/>
            </a:lvl7pPr>
            <a:lvl8pPr indent="-678624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7"/>
              <a:buChar char="•"/>
              <a:defRPr sz="7087"/>
            </a:lvl8pPr>
            <a:lvl9pPr indent="-678624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7"/>
              <a:buChar char="•"/>
              <a:defRPr sz="7087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2231780" y="12960191"/>
            <a:ext cx="10450126" cy="240103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1pPr>
            <a:lvl2pPr indent="-2286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961"/>
              <a:buNone/>
              <a:defRPr sz="4961"/>
            </a:lvl2pPr>
            <a:lvl3pPr indent="-2286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3pPr>
            <a:lvl4pPr indent="-2286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indent="-2286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indent="-2286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indent="-2286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indent="-2286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indent="-2286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2227560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10732790" y="40040601"/>
            <a:ext cx="10935295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22883118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2231780" y="2880042"/>
            <a:ext cx="10450126" cy="100801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9"/>
              <a:buFont typeface="Calibri"/>
              <a:buNone/>
              <a:defRPr sz="1133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13774592" y="6220102"/>
            <a:ext cx="16402943" cy="30700453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2231780" y="12960191"/>
            <a:ext cx="10450126" cy="240103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1pPr>
            <a:lvl2pPr indent="-2286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961"/>
              <a:buNone/>
              <a:defRPr sz="4961"/>
            </a:lvl2pPr>
            <a:lvl3pPr indent="-2286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3pPr>
            <a:lvl4pPr indent="-2286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indent="-2286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indent="-2286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indent="-2286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indent="-2286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indent="-2286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2227560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10732790" y="40040601"/>
            <a:ext cx="10935295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22883118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2227560" y="2300044"/>
            <a:ext cx="27945755" cy="8350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591"/>
              <a:buFont typeface="Calibri"/>
              <a:buNone/>
              <a:defRPr b="0" i="0" sz="1559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2227560" y="11500170"/>
            <a:ext cx="27945755" cy="274104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858647" lvl="0" marL="457200" marR="0" rtl="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9922"/>
              <a:buFont typeface="Arial"/>
              <a:buChar char="•"/>
              <a:defRPr b="0" i="0" sz="99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8604" lvl="1" marL="9144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Font typeface="Arial"/>
              <a:buChar char="•"/>
              <a:defRPr b="0" i="0" sz="850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678624" lvl="2" marL="13716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7"/>
              <a:buFont typeface="Arial"/>
              <a:buChar char="•"/>
              <a:defRPr b="0" i="0" sz="708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633603" lvl="3" marL="18288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633603" lvl="4" marL="22860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633603" lvl="5" marL="27432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633603" lvl="6" marL="32004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633603" lvl="7" marL="36576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633603" lvl="8" marL="41148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2227560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10732790" y="40040601"/>
            <a:ext cx="10935295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22883118" y="40040601"/>
            <a:ext cx="7290197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2150710" y="1493314"/>
            <a:ext cx="3622880" cy="156966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CO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Logo Institucional</a:t>
            </a:r>
            <a:endParaRPr/>
          </a:p>
        </p:txBody>
      </p:sp>
      <p:sp>
        <p:nvSpPr>
          <p:cNvPr id="85" name="Google Shape;85;p1"/>
          <p:cNvSpPr txBox="1"/>
          <p:nvPr/>
        </p:nvSpPr>
        <p:spPr>
          <a:xfrm>
            <a:off x="21592429" y="43870214"/>
            <a:ext cx="7858241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CO" sz="4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*e-mail: de quien presenta</a:t>
            </a:r>
            <a:endParaRPr/>
          </a:p>
        </p:txBody>
      </p:sp>
      <p:sp>
        <p:nvSpPr>
          <p:cNvPr id="86" name="Google Shape;86;p1"/>
          <p:cNvSpPr txBox="1"/>
          <p:nvPr/>
        </p:nvSpPr>
        <p:spPr>
          <a:xfrm>
            <a:off x="17094875" y="9749528"/>
            <a:ext cx="14185673" cy="45243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Los títulos asignados a la secciones Introducción, Materiales y métodos, Resultados, Conclusiones, Agradecimientos y Referencias deben estar en negrita, Arial 48 y alineación justificada. El texto que incorporen en dichas secciones será con interlineado sencillo, alineación justificada, cambiando el tipo de letra a Arial 36. En la plantilla sugerida se pueden modificar los colores acorde al autor, pero la misma debe tomarse como una guía para realizar el poster a presentar.</a:t>
            </a:r>
            <a:endParaRPr sz="3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719749" y="8532404"/>
            <a:ext cx="14760723" cy="8348642"/>
          </a:xfrm>
          <a:prstGeom prst="rect">
            <a:avLst/>
          </a:prstGeom>
          <a:noFill/>
          <a:ln cap="flat" cmpd="sng" w="5715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8" name="Google Shape;88;p1"/>
          <p:cNvGrpSpPr/>
          <p:nvPr/>
        </p:nvGrpSpPr>
        <p:grpSpPr>
          <a:xfrm>
            <a:off x="719749" y="8510702"/>
            <a:ext cx="30961802" cy="33932698"/>
            <a:chOff x="639769" y="9118637"/>
            <a:chExt cx="27521265" cy="28522427"/>
          </a:xfrm>
        </p:grpSpPr>
        <p:grpSp>
          <p:nvGrpSpPr>
            <p:cNvPr id="89" name="Google Shape;89;p1"/>
            <p:cNvGrpSpPr/>
            <p:nvPr/>
          </p:nvGrpSpPr>
          <p:grpSpPr>
            <a:xfrm>
              <a:off x="640023" y="9119577"/>
              <a:ext cx="27521011" cy="28521487"/>
              <a:chOff x="720000" y="7559999"/>
              <a:chExt cx="30960000" cy="32085491"/>
            </a:xfrm>
          </p:grpSpPr>
          <p:grpSp>
            <p:nvGrpSpPr>
              <p:cNvPr id="90" name="Google Shape;90;p1"/>
              <p:cNvGrpSpPr/>
              <p:nvPr/>
            </p:nvGrpSpPr>
            <p:grpSpPr>
              <a:xfrm>
                <a:off x="16919644" y="7559999"/>
                <a:ext cx="14760000" cy="7920000"/>
                <a:chOff x="16919644" y="7559999"/>
                <a:chExt cx="14760000" cy="7920000"/>
              </a:xfrm>
            </p:grpSpPr>
            <p:sp>
              <p:nvSpPr>
                <p:cNvPr id="91" name="Google Shape;91;p1"/>
                <p:cNvSpPr/>
                <p:nvPr/>
              </p:nvSpPr>
              <p:spPr>
                <a:xfrm>
                  <a:off x="16919644" y="7559999"/>
                  <a:ext cx="14760000" cy="7920000"/>
                </a:xfrm>
                <a:prstGeom prst="rect">
                  <a:avLst/>
                </a:prstGeom>
                <a:noFill/>
                <a:ln cap="flat" cmpd="sng" w="57150">
                  <a:solidFill>
                    <a:schemeClr val="accent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2" name="Google Shape;92;p1"/>
                <p:cNvSpPr/>
                <p:nvPr/>
              </p:nvSpPr>
              <p:spPr>
                <a:xfrm>
                  <a:off x="16919644" y="7560000"/>
                  <a:ext cx="14760000" cy="1077218"/>
                </a:xfrm>
                <a:prstGeom prst="rect">
                  <a:avLst/>
                </a:prstGeom>
                <a:solidFill>
                  <a:schemeClr val="accent1"/>
                </a:solidFill>
                <a:ln cap="flat" cmpd="sng" w="57150">
                  <a:solidFill>
                    <a:schemeClr val="accent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just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CO" sz="4800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Materiales y métodos</a:t>
                  </a:r>
                  <a:endParaRPr/>
                </a:p>
              </p:txBody>
            </p:sp>
          </p:grpSp>
          <p:grpSp>
            <p:nvGrpSpPr>
              <p:cNvPr id="93" name="Google Shape;93;p1"/>
              <p:cNvGrpSpPr/>
              <p:nvPr/>
            </p:nvGrpSpPr>
            <p:grpSpPr>
              <a:xfrm>
                <a:off x="720000" y="16203600"/>
                <a:ext cx="30960000" cy="16022147"/>
                <a:chOff x="720000" y="16203600"/>
                <a:chExt cx="30960000" cy="16022147"/>
              </a:xfrm>
            </p:grpSpPr>
            <p:sp>
              <p:nvSpPr>
                <p:cNvPr id="94" name="Google Shape;94;p1"/>
                <p:cNvSpPr/>
                <p:nvPr/>
              </p:nvSpPr>
              <p:spPr>
                <a:xfrm>
                  <a:off x="720000" y="16203787"/>
                  <a:ext cx="30960000" cy="16021960"/>
                </a:xfrm>
                <a:prstGeom prst="rect">
                  <a:avLst/>
                </a:prstGeom>
                <a:noFill/>
                <a:ln cap="flat" cmpd="sng" w="57150">
                  <a:solidFill>
                    <a:srgbClr val="00CC66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5" name="Google Shape;95;p1"/>
                <p:cNvSpPr/>
                <p:nvPr/>
              </p:nvSpPr>
              <p:spPr>
                <a:xfrm>
                  <a:off x="720000" y="16203600"/>
                  <a:ext cx="30960000" cy="1080000"/>
                </a:xfrm>
                <a:prstGeom prst="rect">
                  <a:avLst/>
                </a:prstGeom>
                <a:solidFill>
                  <a:srgbClr val="00CC66"/>
                </a:solidFill>
                <a:ln cap="flat" cmpd="sng" w="57150">
                  <a:solidFill>
                    <a:srgbClr val="00CC66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just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CO" sz="4800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Resultados</a:t>
                  </a:r>
                  <a:endParaRPr/>
                </a:p>
              </p:txBody>
            </p:sp>
          </p:grpSp>
          <p:grpSp>
            <p:nvGrpSpPr>
              <p:cNvPr id="96" name="Google Shape;96;p1"/>
              <p:cNvGrpSpPr/>
              <p:nvPr/>
            </p:nvGrpSpPr>
            <p:grpSpPr>
              <a:xfrm>
                <a:off x="720000" y="32955451"/>
                <a:ext cx="14760000" cy="6690038"/>
                <a:chOff x="720000" y="32955451"/>
                <a:chExt cx="14760000" cy="6690038"/>
              </a:xfrm>
            </p:grpSpPr>
            <p:sp>
              <p:nvSpPr>
                <p:cNvPr id="97" name="Google Shape;97;p1"/>
                <p:cNvSpPr/>
                <p:nvPr/>
              </p:nvSpPr>
              <p:spPr>
                <a:xfrm>
                  <a:off x="720000" y="32955451"/>
                  <a:ext cx="14760000" cy="6690038"/>
                </a:xfrm>
                <a:prstGeom prst="rect">
                  <a:avLst/>
                </a:prstGeom>
                <a:noFill/>
                <a:ln cap="flat" cmpd="sng" w="57150">
                  <a:solidFill>
                    <a:srgbClr val="FFC000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8" name="Google Shape;98;p1"/>
                <p:cNvSpPr/>
                <p:nvPr/>
              </p:nvSpPr>
              <p:spPr>
                <a:xfrm>
                  <a:off x="720000" y="32965525"/>
                  <a:ext cx="14760000" cy="1080000"/>
                </a:xfrm>
                <a:prstGeom prst="rect">
                  <a:avLst/>
                </a:prstGeom>
                <a:solidFill>
                  <a:srgbClr val="FFC000"/>
                </a:solidFill>
                <a:ln cap="flat" cmpd="sng" w="12700">
                  <a:solidFill>
                    <a:srgbClr val="FFC000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just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CO" sz="4800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Conclusiones</a:t>
                  </a:r>
                  <a:endParaRPr/>
                </a:p>
              </p:txBody>
            </p:sp>
          </p:grpSp>
          <p:grpSp>
            <p:nvGrpSpPr>
              <p:cNvPr id="99" name="Google Shape;99;p1"/>
              <p:cNvGrpSpPr/>
              <p:nvPr/>
            </p:nvGrpSpPr>
            <p:grpSpPr>
              <a:xfrm>
                <a:off x="16919644" y="32958965"/>
                <a:ext cx="14760000" cy="3005690"/>
                <a:chOff x="16919644" y="32958965"/>
                <a:chExt cx="14760000" cy="3005690"/>
              </a:xfrm>
            </p:grpSpPr>
            <p:sp>
              <p:nvSpPr>
                <p:cNvPr id="100" name="Google Shape;100;p1"/>
                <p:cNvSpPr/>
                <p:nvPr/>
              </p:nvSpPr>
              <p:spPr>
                <a:xfrm>
                  <a:off x="16919644" y="32984526"/>
                  <a:ext cx="14760000" cy="2980129"/>
                </a:xfrm>
                <a:prstGeom prst="rect">
                  <a:avLst/>
                </a:prstGeom>
                <a:noFill/>
                <a:ln cap="flat" cmpd="sng" w="57150">
                  <a:solidFill>
                    <a:srgbClr val="103150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1" name="Google Shape;101;p1"/>
                <p:cNvSpPr/>
                <p:nvPr/>
              </p:nvSpPr>
              <p:spPr>
                <a:xfrm>
                  <a:off x="16919644" y="32958965"/>
                  <a:ext cx="14760000" cy="1080000"/>
                </a:xfrm>
                <a:prstGeom prst="rect">
                  <a:avLst/>
                </a:prstGeom>
                <a:solidFill>
                  <a:schemeClr val="dk1"/>
                </a:solidFill>
                <a:ln cap="flat" cmpd="sng" w="12700">
                  <a:solidFill>
                    <a:schemeClr val="dk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just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CO" sz="4800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Agradecimientos</a:t>
                  </a:r>
                  <a:endParaRPr/>
                </a:p>
              </p:txBody>
            </p:sp>
          </p:grpSp>
          <p:grpSp>
            <p:nvGrpSpPr>
              <p:cNvPr id="102" name="Google Shape;102;p1"/>
              <p:cNvGrpSpPr/>
              <p:nvPr/>
            </p:nvGrpSpPr>
            <p:grpSpPr>
              <a:xfrm>
                <a:off x="16919290" y="36592898"/>
                <a:ext cx="14760000" cy="3052592"/>
                <a:chOff x="16919290" y="36592898"/>
                <a:chExt cx="14760000" cy="3052592"/>
              </a:xfrm>
            </p:grpSpPr>
            <p:sp>
              <p:nvSpPr>
                <p:cNvPr id="103" name="Google Shape;103;p1"/>
                <p:cNvSpPr/>
                <p:nvPr/>
              </p:nvSpPr>
              <p:spPr>
                <a:xfrm>
                  <a:off x="16919290" y="36592898"/>
                  <a:ext cx="14760000" cy="3052592"/>
                </a:xfrm>
                <a:prstGeom prst="rect">
                  <a:avLst/>
                </a:prstGeom>
                <a:noFill/>
                <a:ln cap="flat" cmpd="sng" w="57150">
                  <a:solidFill>
                    <a:schemeClr val="dk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4" name="Google Shape;104;p1"/>
                <p:cNvSpPr/>
                <p:nvPr/>
              </p:nvSpPr>
              <p:spPr>
                <a:xfrm>
                  <a:off x="16919290" y="36598203"/>
                  <a:ext cx="14760000" cy="1080000"/>
                </a:xfrm>
                <a:prstGeom prst="rect">
                  <a:avLst/>
                </a:prstGeom>
                <a:solidFill>
                  <a:schemeClr val="dk1"/>
                </a:solidFill>
                <a:ln cap="flat" cmpd="sng" w="12700">
                  <a:solidFill>
                    <a:schemeClr val="dk1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just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CO" sz="4800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Referencias</a:t>
                  </a:r>
                  <a:endParaRPr/>
                </a:p>
              </p:txBody>
            </p:sp>
          </p:grpSp>
        </p:grpSp>
        <p:sp>
          <p:nvSpPr>
            <p:cNvPr id="105" name="Google Shape;105;p1"/>
            <p:cNvSpPr/>
            <p:nvPr/>
          </p:nvSpPr>
          <p:spPr>
            <a:xfrm>
              <a:off x="639769" y="9118637"/>
              <a:ext cx="13120482" cy="900114"/>
            </a:xfrm>
            <a:prstGeom prst="rect">
              <a:avLst/>
            </a:prstGeom>
            <a:solidFill>
              <a:schemeClr val="accent1"/>
            </a:solidFill>
            <a:ln cap="flat" cmpd="sng" w="5715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s-CO" sz="4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Introducción</a:t>
              </a:r>
              <a:r>
                <a:rPr lang="es-CO"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endParaRPr/>
            </a:p>
          </p:txBody>
        </p:sp>
        <p:sp>
          <p:nvSpPr>
            <p:cNvPr id="106" name="Google Shape;106;p1"/>
            <p:cNvSpPr txBox="1"/>
            <p:nvPr/>
          </p:nvSpPr>
          <p:spPr>
            <a:xfrm>
              <a:off x="784897" y="10077140"/>
              <a:ext cx="12684049" cy="61312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O" sz="3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El Poster a presentar debe escribirse en español preferiblemente (en su defecto en inglés) utilizando esta plantilla sugerida, con un tamaño de hoja 90x120 cm (ancho y alto) respetando los márgenes de este modelo. El título del resumen debe estar en negrita, con letra Arial 48, alineación centrada. A continuación, con interlineado sencillo, cambiando el tipo de letra a Arial 38, con alineación centrada, los nombres de los autores (iniciales de nombres y apellidos completos), indicando en negrita el nombre del autor que presenta el trabajo e indicando con supra índices (letras) las filiaciones de cada autor. En el renglón siguiente, detallar las filiaciones completas (Arial 28) cursiva, interlineado sencillo, según se muestra en el ejemplo, e indicando la dirección del e-mail del autor que presenta el trabajo.</a:t>
              </a:r>
              <a:endPara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7" name="Google Shape;107;p1"/>
          <p:cNvSpPr txBox="1"/>
          <p:nvPr/>
        </p:nvSpPr>
        <p:spPr>
          <a:xfrm>
            <a:off x="4257876" y="4751711"/>
            <a:ext cx="24093156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TITULO DEL TRABAJO</a:t>
            </a:r>
            <a:endParaRPr/>
          </a:p>
        </p:txBody>
      </p:sp>
      <p:sp>
        <p:nvSpPr>
          <p:cNvPr id="108" name="Google Shape;108;p1"/>
          <p:cNvSpPr/>
          <p:nvPr/>
        </p:nvSpPr>
        <p:spPr>
          <a:xfrm>
            <a:off x="4515209" y="5792855"/>
            <a:ext cx="23578487" cy="19697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3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A. Autor</a:t>
            </a:r>
            <a:r>
              <a:rPr b="1" baseline="30000" lang="es-CO" sz="3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a*</a:t>
            </a:r>
            <a:r>
              <a:rPr lang="es-CO" sz="3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A.B. Autor</a:t>
            </a:r>
            <a:r>
              <a:rPr baseline="30000" lang="es-CO" sz="3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es-CO" sz="3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y C. D. Autor</a:t>
            </a:r>
            <a:r>
              <a:rPr baseline="30000" lang="es-CO" sz="3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/>
          </a:p>
          <a:p>
            <a:pPr indent="-565186" lvl="0" marL="742986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s-CO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i="1" lang="es-CO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Instituto de Química del Sur (INQUISUR, UNS-CONICET), Departamento de Química,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s-CO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Universidad Nacional del Sur, Bahía Blanca, Argentina. autor@uns.edu.ar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"/>
          <p:cNvSpPr txBox="1"/>
          <p:nvPr/>
        </p:nvSpPr>
        <p:spPr>
          <a:xfrm>
            <a:off x="26627285" y="1493314"/>
            <a:ext cx="3622880" cy="156966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Logo Institucional</a:t>
            </a:r>
            <a:endParaRPr/>
          </a:p>
        </p:txBody>
      </p:sp>
      <p:pic>
        <p:nvPicPr>
          <p:cNvPr descr="Historia – Asociación Argentina de Investigaciones Fisicoquímicas" id="110" name="Google Shape;11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304452" y="1252147"/>
            <a:ext cx="6749151" cy="205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849575" y="534463"/>
            <a:ext cx="6454875" cy="34873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2023-03-13T18:44:30Z</dcterms:created>
  <dc:creator>Usuario</dc:creator>
</cp:coreProperties>
</file>